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49" r:id="rId2"/>
    <p:sldId id="351" r:id="rId3"/>
    <p:sldId id="314" r:id="rId4"/>
    <p:sldId id="301" r:id="rId5"/>
    <p:sldId id="340" r:id="rId6"/>
    <p:sldId id="345" r:id="rId7"/>
    <p:sldId id="338" r:id="rId8"/>
    <p:sldId id="350" r:id="rId9"/>
    <p:sldId id="267" r:id="rId1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00"/>
    <a:srgbClr val="003300"/>
    <a:srgbClr val="B2B2B2"/>
    <a:srgbClr val="808080"/>
    <a:srgbClr val="3333FF"/>
    <a:srgbClr val="9933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91" autoAdjust="0"/>
  </p:normalViewPr>
  <p:slideViewPr>
    <p:cSldViewPr>
      <p:cViewPr varScale="1">
        <p:scale>
          <a:sx n="71" d="100"/>
          <a:sy n="71" d="100"/>
        </p:scale>
        <p:origin x="-120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42C2009-D4D7-4C22-AFAA-FD7926D3B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AD8EAC0-E1E7-4DA8-AB0B-9A0058511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8212728-C1D8-4C85-8FED-AF1647332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3B7A8-A848-44BC-8C08-38A3CD4126C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985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EE12D42-210C-4F18-B1AD-4B9E5DCCF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DAB5CA3-1826-4614-A980-5F535A403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309F249-945D-4D6F-AB08-CCDD2B557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1D342-5A6C-43A8-8B6B-520D0D30095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12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605C30F-C1C7-4EA4-96FC-109805C8C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C5501BC-0DB7-4868-8785-DD7B6D13C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11A59C0-36F6-404A-967B-83419FE1E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A6081-0F91-478B-91D8-241C8E6027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375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49911E9-B5E1-4015-A70B-A675076E3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098CBF9-F7C4-4691-A2D6-538913E30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57B5C70-28B6-436E-B811-1119C660D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F40DC-F392-41F3-9C4C-C40A43ADA8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875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C0547D6-EDC2-44F9-84C8-1AD6D0F8F1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A55FB68-D0E4-437C-8151-73E190046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164962-EFBD-4961-AC91-D3692B87E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490A4-A9DF-45E2-96B5-436843E80C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069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291CD79-054F-46CF-9131-8610E75AA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8BF69E8-A467-4B07-9EE5-AF64D60FD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325006E-C0D2-4F78-BCB8-88141E342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54C9E-AE22-4834-A56B-AFA46F32DB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3405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844A6F-8D3C-4B65-871E-92F3D8C094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F672E2-1597-4133-9CF7-037A196BD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98E4F6-CC1D-4CA9-8448-F1072FC68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FA5BA-FCF3-4B61-BD0F-E04A89AE3F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51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32E358C-9E73-4065-9D5F-3EB96FE77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81C38DE5-CA6C-424A-883D-369855704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5ABD389-6EB7-46A4-BEE0-256EF1809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DB29E-E96F-41A5-BCFD-3BCFE9FD059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97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91B0EC8-7E84-4B56-B47D-51F6B4C88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0EFE705-F194-424C-9FB3-8B00690C2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F754CF-A0FA-489F-B42C-F86F71EDF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A71B2-58E1-4F90-82CA-9B8349DF8F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563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AF88DF6-FB12-459B-BC7F-F5864E3EA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64584A8-AC29-4E5B-AE4C-AFB370BAC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F61C9A5F-CC76-4CDA-AB12-D421799B1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EA6D0-A30F-48F5-8F3D-B209D9E04B7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912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D30994-ADE0-486E-A49E-B85099CBD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6B2C4E-F142-4646-A2A8-CB1D616E9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B07E2A-B1C1-4D7E-9E45-1046AEDA70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454FE-22F4-4D45-AD01-C62EE090C1B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1677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408D7C-E640-4833-9686-3067BC8BF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3FF8DE-7CBA-49BE-8EDC-301469E72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E13120-5AA4-4994-9DBD-AE734677D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6EF02-314C-4D0C-861C-61FCB1E066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211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BA9A2A3-2C76-4642-9D2D-A132EBB024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126D192-5D74-47C7-8A28-50591AB54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xmlns="" id="{92FB93B4-B199-47E0-B2C8-3D0D0CB1824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xmlns="" id="{39D9AEAA-58C1-4F20-AB98-1597B34281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xmlns="" id="{C6E7ACB4-F959-4541-915B-968336C120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316ECF-6EB5-420C-A024-43265BE92CF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video" Target="../media/media1.mp4"/><Relationship Id="rId7" Type="http://schemas.openxmlformats.org/officeDocument/2006/relationships/image" Target="../media/image1.wmf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tags" Target="../tags/tag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75241" y="263032"/>
            <a:ext cx="8757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PHÚ HÒA ĐÔNG </a:t>
            </a:r>
          </a:p>
        </p:txBody>
      </p:sp>
      <p:graphicFrame>
        <p:nvGraphicFramePr>
          <p:cNvPr id="6" name="Object 13">
            <a:extLst>
              <a:ext uri="{FF2B5EF4-FFF2-40B4-BE49-F238E27FC236}">
                <a16:creationId xmlns="" xmlns:a16="http://schemas.microsoft.com/office/drawing/2014/main" id="{FAD366AB-A3D2-46CA-8082-D7B2BA94BA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822940"/>
              </p:ext>
            </p:extLst>
          </p:nvPr>
        </p:nvGraphicFramePr>
        <p:xfrm>
          <a:off x="204783" y="136367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3" y="136367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6" descr="POINSET2">
            <a:extLst>
              <a:ext uri="{FF2B5EF4-FFF2-40B4-BE49-F238E27FC236}">
                <a16:creationId xmlns="" xmlns:a16="http://schemas.microsoft.com/office/drawing/2014/main" id="{3BED702E-6E10-4C1C-9A63-8DB1A8D72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2372" y="139315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58B62A87-C1A3-4B2C-B327-1D943D29BD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3"/>
          <a:stretch/>
        </p:blipFill>
        <p:spPr>
          <a:xfrm>
            <a:off x="23628" y="3657600"/>
            <a:ext cx="12204700" cy="3200400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="" xmlns:a16="http://schemas.microsoft.com/office/drawing/2014/main" id="{AA02044B-A198-4FB2-A1F1-0CB82E0915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3"/>
          <a:stretch/>
        </p:blipFill>
        <p:spPr>
          <a:xfrm flipH="1">
            <a:off x="23628" y="3657600"/>
            <a:ext cx="12204700" cy="320040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1675241" y="1292952"/>
            <a:ext cx="8757558" cy="14465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mừng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em</a:t>
            </a:r>
            <a:r>
              <a:rPr lang="en-US" sz="4400" b="1" dirty="0" smtClean="0">
                <a:ln w="11430"/>
                <a:solidFill>
                  <a:srgbClr val="3333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4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hôm</a:t>
            </a:r>
            <a:r>
              <a:rPr lang="en-US" sz="44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nay</a:t>
            </a:r>
            <a:endParaRPr lang="en-US" sz="4400" b="1" dirty="0">
              <a:ln w="0"/>
              <a:solidFill>
                <a:srgbClr val="3333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114800" y="2815673"/>
            <a:ext cx="3332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vi-VN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199480" y="4409697"/>
            <a:ext cx="80113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800" b="1" i="1" dirty="0" err="1">
                <a:solidFill>
                  <a:srgbClr val="009900"/>
                </a:solidFill>
                <a:latin typeface="HP001 4 hàng"/>
                <a:cs typeface="Times New Roman" pitchFamily="18" charset="0"/>
              </a:rPr>
              <a:t>Lớp</a:t>
            </a:r>
            <a:r>
              <a:rPr lang="en-US" sz="4800" b="1" i="1" dirty="0">
                <a:solidFill>
                  <a:srgbClr val="FF0000"/>
                </a:solidFill>
                <a:latin typeface="HP001 4 hàng"/>
                <a:cs typeface="Times New Roman" pitchFamily="18" charset="0"/>
              </a:rPr>
              <a:t> </a:t>
            </a:r>
            <a:r>
              <a:rPr lang="en-US" sz="4800" b="1" i="1" dirty="0">
                <a:solidFill>
                  <a:srgbClr val="009900"/>
                </a:solidFill>
                <a:latin typeface="HP001 4 hàng"/>
                <a:cs typeface="Times New Roman" pitchFamily="18" charset="0"/>
              </a:rPr>
              <a:t>1 </a:t>
            </a:r>
            <a:r>
              <a:rPr lang="en-US" sz="4800" b="1" i="1" dirty="0" smtClean="0">
                <a:solidFill>
                  <a:srgbClr val="009900"/>
                </a:solidFill>
                <a:latin typeface="HP001 4 hàng"/>
                <a:cs typeface="Times New Roman" pitchFamily="18" charset="0"/>
              </a:rPr>
              <a:t>-</a:t>
            </a:r>
            <a:r>
              <a:rPr lang="en-US" sz="4800" b="1" i="1" dirty="0" err="1" smtClean="0">
                <a:solidFill>
                  <a:srgbClr val="002060"/>
                </a:solidFill>
                <a:latin typeface="HP001 4 hàng"/>
                <a:cs typeface="Times New Roman" pitchFamily="18" charset="0"/>
              </a:rPr>
              <a:t>Tuần</a:t>
            </a:r>
            <a:r>
              <a:rPr lang="en-US" sz="4800" b="1" i="1" dirty="0" smtClean="0">
                <a:solidFill>
                  <a:srgbClr val="002060"/>
                </a:solidFill>
                <a:latin typeface="HP001 4 hàng"/>
                <a:cs typeface="Times New Roman" pitchFamily="18" charset="0"/>
              </a:rPr>
              <a:t> </a:t>
            </a:r>
            <a:r>
              <a:rPr lang="en-US" sz="4800" b="1" i="1" dirty="0" smtClean="0">
                <a:solidFill>
                  <a:srgbClr val="002060"/>
                </a:solidFill>
                <a:latin typeface="HP001 4 hàng"/>
                <a:cs typeface="Times New Roman" pitchFamily="18" charset="0"/>
              </a:rPr>
              <a:t>10</a:t>
            </a:r>
            <a:r>
              <a:rPr lang="en-US" sz="4800" b="1" i="1" dirty="0" smtClean="0">
                <a:solidFill>
                  <a:srgbClr val="FF0000"/>
                </a:solidFill>
                <a:latin typeface="HP001 4 hàng"/>
                <a:cs typeface="Times New Roman" pitchFamily="18" charset="0"/>
              </a:rPr>
              <a:t> </a:t>
            </a:r>
            <a:r>
              <a:rPr lang="en-US" sz="4800" b="1" i="1" dirty="0">
                <a:latin typeface="HP001 4 hàng"/>
                <a:cs typeface="Times New Roman" pitchFamily="18" charset="0"/>
              </a:rPr>
              <a:t>– </a:t>
            </a:r>
            <a:r>
              <a:rPr lang="en-US" sz="4800" b="1" i="1" dirty="0" err="1" smtClean="0">
                <a:solidFill>
                  <a:srgbClr val="FF0066"/>
                </a:solidFill>
                <a:latin typeface="HP001 4 hàng"/>
                <a:cs typeface="Times New Roman" pitchFamily="18" charset="0"/>
              </a:rPr>
              <a:t>Thứ</a:t>
            </a:r>
            <a:r>
              <a:rPr lang="en-US" sz="4800" b="1" i="1" dirty="0" smtClean="0">
                <a:solidFill>
                  <a:srgbClr val="FF0066"/>
                </a:solidFill>
                <a:latin typeface="HP001 4 hàng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66"/>
                </a:solidFill>
                <a:latin typeface="HP001 4 hàng"/>
                <a:cs typeface="Times New Roman" pitchFamily="18" charset="0"/>
              </a:rPr>
              <a:t>ba</a:t>
            </a:r>
            <a:endParaRPr lang="en-US" sz="4800" b="1" i="1" dirty="0">
              <a:solidFill>
                <a:srgbClr val="FF0066"/>
              </a:solidFill>
              <a:latin typeface="HP001 4 hàng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0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XrjzYNekko99sIppXUSZuUTkwyyKNcl">
            <a:hlinkClick r:id="" action="ppaction://media"/>
            <a:extLst>
              <a:ext uri="{FF2B5EF4-FFF2-40B4-BE49-F238E27FC236}">
                <a16:creationId xmlns="" xmlns:a16="http://schemas.microsoft.com/office/drawing/2014/main" id="{B9100AF0-E9DD-4C66-9238-32ABAEAE9D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22274"/>
            <a:ext cx="8263467" cy="464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DF9F55-5015-4589-ABAA-EE2CD1E1B78F}"/>
              </a:ext>
            </a:extLst>
          </p:cNvPr>
          <p:cNvSpPr txBox="1"/>
          <p:nvPr/>
        </p:nvSpPr>
        <p:spPr>
          <a:xfrm>
            <a:off x="7474226" y="4980417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vi-VN" sz="9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13">
            <a:extLst>
              <a:ext uri="{FF2B5EF4-FFF2-40B4-BE49-F238E27FC236}">
                <a16:creationId xmlns="" xmlns:a16="http://schemas.microsoft.com/office/drawing/2014/main" id="{EC62AF38-FB25-4DF8-A329-26D1FA056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661150"/>
              </p:ext>
            </p:extLst>
          </p:nvPr>
        </p:nvGraphicFramePr>
        <p:xfrm>
          <a:off x="99196" y="170181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r:id="rId6" imgW="1278331" imgH="1273759" progId="MS_ClipArt_Gallery">
                  <p:embed/>
                </p:oleObj>
              </mc:Choice>
              <mc:Fallback>
                <p:oleObj r:id="rId6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96" y="170181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6" descr="POINSET2">
            <a:extLst>
              <a:ext uri="{FF2B5EF4-FFF2-40B4-BE49-F238E27FC236}">
                <a16:creationId xmlns="" xmlns:a16="http://schemas.microsoft.com/office/drawing/2014/main" id="{66662BBF-3ABA-4D1D-80B9-92EF8719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3114" y="173129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FEFCA89-C74C-414C-A2F3-FAEF73949F9C}"/>
              </a:ext>
            </a:extLst>
          </p:cNvPr>
          <p:cNvGrpSpPr/>
          <p:nvPr/>
        </p:nvGrpSpPr>
        <p:grpSpPr>
          <a:xfrm rot="5400000">
            <a:off x="10223809" y="4891208"/>
            <a:ext cx="1768131" cy="1946550"/>
            <a:chOff x="9938711" y="206290"/>
            <a:chExt cx="1928813" cy="1733852"/>
          </a:xfrm>
        </p:grpSpPr>
        <p:pic>
          <p:nvPicPr>
            <p:cNvPr id="8" name="Picture 79" descr="597876oto1c630fc">
              <a:extLst>
                <a:ext uri="{FF2B5EF4-FFF2-40B4-BE49-F238E27FC236}">
                  <a16:creationId xmlns="" xmlns:a16="http://schemas.microsoft.com/office/drawing/2014/main" id="{A9CE74D2-B5DA-4901-A14F-E3D2850F57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9" descr="597876oto1c630fc">
              <a:extLst>
                <a:ext uri="{FF2B5EF4-FFF2-40B4-BE49-F238E27FC236}">
                  <a16:creationId xmlns="" xmlns:a16="http://schemas.microsoft.com/office/drawing/2014/main" id="{4556F264-10F3-4B34-9E40-6F877F4298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6" descr="1550187og9nx7ndt2">
              <a:extLst>
                <a:ext uri="{FF2B5EF4-FFF2-40B4-BE49-F238E27FC236}">
                  <a16:creationId xmlns="" xmlns:a16="http://schemas.microsoft.com/office/drawing/2014/main" id="{CEDAEC28-F5E6-4817-8173-444F4AE2D2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8F3361F-B441-4E94-BA85-4368D0619D67}"/>
              </a:ext>
            </a:extLst>
          </p:cNvPr>
          <p:cNvGrpSpPr/>
          <p:nvPr/>
        </p:nvGrpSpPr>
        <p:grpSpPr>
          <a:xfrm rot="10800000">
            <a:off x="132576" y="4913693"/>
            <a:ext cx="1768131" cy="1946550"/>
            <a:chOff x="9938711" y="206290"/>
            <a:chExt cx="1928813" cy="1733852"/>
          </a:xfrm>
        </p:grpSpPr>
        <p:pic>
          <p:nvPicPr>
            <p:cNvPr id="12" name="Picture 79" descr="597876oto1c630fc">
              <a:extLst>
                <a:ext uri="{FF2B5EF4-FFF2-40B4-BE49-F238E27FC236}">
                  <a16:creationId xmlns="" xmlns:a16="http://schemas.microsoft.com/office/drawing/2014/main" id="{C28F8DCF-DC65-4286-ABE6-53F987BBFF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9" descr="597876oto1c630fc">
              <a:extLst>
                <a:ext uri="{FF2B5EF4-FFF2-40B4-BE49-F238E27FC236}">
                  <a16:creationId xmlns="" xmlns:a16="http://schemas.microsoft.com/office/drawing/2014/main" id="{5A9DA96B-FB1C-40FF-B7EE-B094ADB6169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6" descr="1550187og9nx7ndt2">
              <a:extLst>
                <a:ext uri="{FF2B5EF4-FFF2-40B4-BE49-F238E27FC236}">
                  <a16:creationId xmlns="" xmlns:a16="http://schemas.microsoft.com/office/drawing/2014/main" id="{F2F85732-E094-4033-84B4-D6940D173A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DF9F55-5015-4589-ABAA-EE2CD1E1B78F}"/>
              </a:ext>
            </a:extLst>
          </p:cNvPr>
          <p:cNvSpPr txBox="1"/>
          <p:nvPr/>
        </p:nvSpPr>
        <p:spPr>
          <a:xfrm>
            <a:off x="4267200" y="5091275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-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DDF9F55-5015-4589-ABAA-EE2CD1E1B78F}"/>
              </a:ext>
            </a:extLst>
          </p:cNvPr>
          <p:cNvSpPr txBox="1"/>
          <p:nvPr/>
        </p:nvSpPr>
        <p:spPr>
          <a:xfrm>
            <a:off x="3048000" y="5030102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4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DDF9F55-5015-4589-ABAA-EE2CD1E1B78F}"/>
              </a:ext>
            </a:extLst>
          </p:cNvPr>
          <p:cNvSpPr txBox="1"/>
          <p:nvPr/>
        </p:nvSpPr>
        <p:spPr>
          <a:xfrm>
            <a:off x="5353878" y="5005621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DDF9F55-5015-4589-ABAA-EE2CD1E1B78F}"/>
              </a:ext>
            </a:extLst>
          </p:cNvPr>
          <p:cNvSpPr txBox="1"/>
          <p:nvPr/>
        </p:nvSpPr>
        <p:spPr>
          <a:xfrm>
            <a:off x="6443285" y="5113687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=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048696" y="147769"/>
            <a:ext cx="38663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KiÓm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tra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cò</a:t>
            </a:r>
            <a:endParaRPr lang="en-US" sz="3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4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520443-8183-47A1-B8CA-558F8EBB4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4689"/>
            <a:ext cx="4869769" cy="6836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D2A412-CFA7-4AF5-B940-E4F7CCBF5EC2}"/>
              </a:ext>
            </a:extLst>
          </p:cNvPr>
          <p:cNvSpPr txBox="1"/>
          <p:nvPr/>
        </p:nvSpPr>
        <p:spPr>
          <a:xfrm>
            <a:off x="5486400" y="152400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PHÉP TRỪ TRONG PHẠM VI </a:t>
            </a:r>
            <a:r>
              <a:rPr lang="en-US" sz="4000" b="1" dirty="0" smtClean="0">
                <a:solidFill>
                  <a:srgbClr val="FF0000"/>
                </a:solidFill>
              </a:rPr>
              <a:t>6 (</a:t>
            </a:r>
            <a:r>
              <a:rPr lang="en-US" sz="4000" b="1" dirty="0" err="1" smtClean="0">
                <a:solidFill>
                  <a:srgbClr val="FF0000"/>
                </a:solidFill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</a:rPr>
              <a:t> 1)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D3BB61-3654-4EF2-B7B9-F51416404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95" y="2171067"/>
            <a:ext cx="6335009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B6EA0C-0DA8-488C-A785-88674113A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0"/>
            <a:ext cx="12175588" cy="6860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2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5B1261-B86C-4349-AC48-00BC47FBC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" y="5861"/>
            <a:ext cx="6978748" cy="6821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0E9B05-4533-41EF-B71F-1D3665EEE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304800"/>
            <a:ext cx="5181600" cy="65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DDB946-00BD-4E53-A0CE-EA19B203E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89" y="1447800"/>
            <a:ext cx="541041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224967-4E46-4DCA-A53F-BA25FB207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1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679AC9-10B8-45F8-B602-9DE886A28287}"/>
              </a:ext>
            </a:extLst>
          </p:cNvPr>
          <p:cNvSpPr txBox="1"/>
          <p:nvPr/>
        </p:nvSpPr>
        <p:spPr>
          <a:xfrm>
            <a:off x="4953000" y="23622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1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83C1AD-A7F8-41A3-918C-A871849AB100}"/>
              </a:ext>
            </a:extLst>
          </p:cNvPr>
          <p:cNvSpPr txBox="1"/>
          <p:nvPr/>
        </p:nvSpPr>
        <p:spPr>
          <a:xfrm>
            <a:off x="9939997" y="23622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5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29945B-28A7-44FE-9679-EA0374A3468A}"/>
              </a:ext>
            </a:extLst>
          </p:cNvPr>
          <p:cNvSpPr txBox="1"/>
          <p:nvPr/>
        </p:nvSpPr>
        <p:spPr>
          <a:xfrm>
            <a:off x="4972929" y="528834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3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65E6BB-59B2-4EF6-82C6-8611E1D67DC7}"/>
              </a:ext>
            </a:extLst>
          </p:cNvPr>
          <p:cNvSpPr txBox="1"/>
          <p:nvPr/>
        </p:nvSpPr>
        <p:spPr>
          <a:xfrm>
            <a:off x="9959926" y="51816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1</a:t>
            </a:r>
            <a:endParaRPr lang="vi-VN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7B6B3E-389C-4B71-8C1E-E85DCDE11E94}"/>
              </a:ext>
            </a:extLst>
          </p:cNvPr>
          <p:cNvSpPr txBox="1"/>
          <p:nvPr/>
        </p:nvSpPr>
        <p:spPr>
          <a:xfrm>
            <a:off x="2590800" y="838201"/>
            <a:ext cx="6781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ysClr val="windowText" lastClr="000000"/>
                </a:solidFill>
                <a:latin typeface="VNI-Avo" pitchFamily="2" charset="0"/>
              </a:rPr>
              <a:t>Ai </a:t>
            </a:r>
            <a:r>
              <a:rPr lang="en-US" sz="11500" b="1" dirty="0" err="1">
                <a:solidFill>
                  <a:sysClr val="windowText" lastClr="000000"/>
                </a:solidFill>
                <a:latin typeface="VNI-Avo" pitchFamily="2" charset="0"/>
              </a:rPr>
              <a:t>nhanh</a:t>
            </a:r>
            <a:r>
              <a:rPr lang="en-US" sz="115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solidFill>
                  <a:sysClr val="windowText" lastClr="000000"/>
                </a:solidFill>
                <a:latin typeface="VNI-Avo" pitchFamily="2" charset="0"/>
              </a:rPr>
              <a:t>hôn</a:t>
            </a:r>
            <a:r>
              <a:rPr lang="en-US" sz="11500" b="1" dirty="0">
                <a:solidFill>
                  <a:sysClr val="windowText" lastClr="000000"/>
                </a:solidFill>
                <a:latin typeface="VNI-Avo" pitchFamily="2" charset="0"/>
              </a:rPr>
              <a:t>?</a:t>
            </a:r>
            <a:endParaRPr lang="vi-VN" sz="115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3" descr="D:\传网\PPT\课件PPT\爬山虎的脚\素材cnn sccnn.com_201411260925 [转换].png">
            <a:extLst>
              <a:ext uri="{FF2B5EF4-FFF2-40B4-BE49-F238E27FC236}">
                <a16:creationId xmlns:a16="http://schemas.microsoft.com/office/drawing/2014/main" xmlns="" id="{B4CF284A-6FC2-4FFA-BD6E-99B29CB80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25" y="1155668"/>
            <a:ext cx="2311035" cy="56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5FC5198F-85C4-4E6D-915A-9735A7788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2"/>
          <a:stretch/>
        </p:blipFill>
        <p:spPr>
          <a:xfrm>
            <a:off x="72540" y="3226238"/>
            <a:ext cx="5036520" cy="3631762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85412F8-99BB-4143-AD4F-12BD15C06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278">
            <a:off x="7583425" y="4553436"/>
            <a:ext cx="1947094" cy="18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057400" y="1447800"/>
            <a:ext cx="2514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5 – 2 = </a:t>
            </a:r>
            <a:endParaRPr lang="en-US" sz="48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57400" y="2514600"/>
            <a:ext cx="2514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 – 4 = </a:t>
            </a:r>
            <a:endParaRPr lang="en-US" sz="48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3810000"/>
            <a:ext cx="2514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4 – 1 = </a:t>
            </a:r>
            <a:endParaRPr lang="en-US" sz="48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571999" y="1428510"/>
            <a:ext cx="779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572000" y="2570149"/>
            <a:ext cx="779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572000" y="3810000"/>
            <a:ext cx="779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641279" y="1752245"/>
            <a:ext cx="890944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Chúc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các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con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chăm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ngoan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,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học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 </a:t>
            </a:r>
            <a:r>
              <a:rPr lang="en-US" altLang="en-US" sz="7200" b="1" dirty="0" err="1">
                <a:solidFill>
                  <a:srgbClr val="C00000"/>
                </a:solidFill>
                <a:latin typeface="HP001 Kieu 1" panose="020B0603050302020204" pitchFamily="34" charset="0"/>
              </a:rPr>
              <a:t>giỏi</a:t>
            </a:r>
            <a:r>
              <a:rPr lang="en-US" altLang="en-US" sz="7200" b="1" dirty="0">
                <a:solidFill>
                  <a:srgbClr val="C00000"/>
                </a:solidFill>
                <a:latin typeface="HP001 Kieu 1" panose="020B0603050302020204" pitchFamily="34" charset="0"/>
              </a:rPr>
              <a:t>. </a:t>
            </a:r>
          </a:p>
        </p:txBody>
      </p:sp>
      <p:graphicFrame>
        <p:nvGraphicFramePr>
          <p:cNvPr id="4" name="Object 13">
            <a:extLst>
              <a:ext uri="{FF2B5EF4-FFF2-40B4-BE49-F238E27FC236}">
                <a16:creationId xmlns:a16="http://schemas.microsoft.com/office/drawing/2014/main" xmlns="" id="{5B33F5EC-00EA-4B86-AB2B-3D047DE4C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346977"/>
              </p:ext>
            </p:extLst>
          </p:nvPr>
        </p:nvGraphicFramePr>
        <p:xfrm>
          <a:off x="99196" y="170181"/>
          <a:ext cx="1277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r:id="rId4" imgW="1278331" imgH="1273759" progId="MS_ClipArt_Gallery">
                  <p:embed/>
                </p:oleObj>
              </mc:Choice>
              <mc:Fallback>
                <p:oleObj r:id="rId4" imgW="1278331" imgH="1273759" progId="MS_ClipArt_Gallery">
                  <p:embed/>
                  <p:pic>
                    <p:nvPicPr>
                      <p:cNvPr id="4" name="Object 13">
                        <a:extLst>
                          <a:ext uri="{FF2B5EF4-FFF2-40B4-BE49-F238E27FC236}">
                            <a16:creationId xmlns:a16="http://schemas.microsoft.com/office/drawing/2014/main" xmlns="" id="{5B33F5EC-00EA-4B86-AB2B-3D047DE4C9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96" y="170181"/>
                        <a:ext cx="1277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6" descr="POINSET2">
            <a:extLst>
              <a:ext uri="{FF2B5EF4-FFF2-40B4-BE49-F238E27FC236}">
                <a16:creationId xmlns:a16="http://schemas.microsoft.com/office/drawing/2014/main" xmlns="" id="{ECF36DB4-D915-4764-9A83-90940553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3114" y="173129"/>
            <a:ext cx="1367793" cy="13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B41B78-C935-4893-8634-A890EC5A5FBE}"/>
              </a:ext>
            </a:extLst>
          </p:cNvPr>
          <p:cNvGrpSpPr/>
          <p:nvPr/>
        </p:nvGrpSpPr>
        <p:grpSpPr>
          <a:xfrm rot="5400000">
            <a:off x="10223809" y="4891208"/>
            <a:ext cx="1768131" cy="1946550"/>
            <a:chOff x="9938711" y="206290"/>
            <a:chExt cx="1928813" cy="1733852"/>
          </a:xfrm>
        </p:grpSpPr>
        <p:pic>
          <p:nvPicPr>
            <p:cNvPr id="7" name="Picture 79" descr="597876oto1c630fc">
              <a:extLst>
                <a:ext uri="{FF2B5EF4-FFF2-40B4-BE49-F238E27FC236}">
                  <a16:creationId xmlns:a16="http://schemas.microsoft.com/office/drawing/2014/main" xmlns="" id="{BFFE33AC-25C3-445E-AA77-CD2C8C59BA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9" descr="597876oto1c630fc">
              <a:extLst>
                <a:ext uri="{FF2B5EF4-FFF2-40B4-BE49-F238E27FC236}">
                  <a16:creationId xmlns:a16="http://schemas.microsoft.com/office/drawing/2014/main" xmlns="" id="{15C440AF-2B3C-454E-9448-958207BFE2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6" descr="1550187og9nx7ndt2">
              <a:extLst>
                <a:ext uri="{FF2B5EF4-FFF2-40B4-BE49-F238E27FC236}">
                  <a16:creationId xmlns:a16="http://schemas.microsoft.com/office/drawing/2014/main" xmlns="" id="{D40A7C8D-3063-4248-B8E4-3A6B6A5F5D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940E22-4A55-48F8-B031-920EB4715385}"/>
              </a:ext>
            </a:extLst>
          </p:cNvPr>
          <p:cNvGrpSpPr/>
          <p:nvPr/>
        </p:nvGrpSpPr>
        <p:grpSpPr>
          <a:xfrm rot="10800000">
            <a:off x="132576" y="4913693"/>
            <a:ext cx="1768131" cy="1946550"/>
            <a:chOff x="9938711" y="206290"/>
            <a:chExt cx="1928813" cy="1733852"/>
          </a:xfrm>
        </p:grpSpPr>
        <p:pic>
          <p:nvPicPr>
            <p:cNvPr id="11" name="Picture 79" descr="597876oto1c630fc">
              <a:extLst>
                <a:ext uri="{FF2B5EF4-FFF2-40B4-BE49-F238E27FC236}">
                  <a16:creationId xmlns:a16="http://schemas.microsoft.com/office/drawing/2014/main" xmlns="" id="{5DDAD3C8-C456-4FD3-B8D1-F3D60D9DC6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8899" y="225642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9" descr="597876oto1c630fc">
              <a:extLst>
                <a:ext uri="{FF2B5EF4-FFF2-40B4-BE49-F238E27FC236}">
                  <a16:creationId xmlns:a16="http://schemas.microsoft.com/office/drawing/2014/main" xmlns="" id="{902F8FFF-7146-40AB-8BF8-1ECEAE3048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81648" y="-436647"/>
              <a:ext cx="428625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6" descr="1550187og9nx7ndt2">
              <a:extLst>
                <a:ext uri="{FF2B5EF4-FFF2-40B4-BE49-F238E27FC236}">
                  <a16:creationId xmlns:a16="http://schemas.microsoft.com/office/drawing/2014/main" xmlns="" id="{BE987C58-AA60-415E-9E2E-FB9A06EEC5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4133">
              <a:off x="10933865" y="215874"/>
              <a:ext cx="533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4558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</TotalTime>
  <Words>76</Words>
  <Application>Microsoft Office PowerPoint</Application>
  <PresentationFormat>Custom</PresentationFormat>
  <Paragraphs>24</Paragraphs>
  <Slides>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1_Default Design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21AK22</cp:lastModifiedBy>
  <cp:revision>329</cp:revision>
  <dcterms:created xsi:type="dcterms:W3CDTF">2002-01-01T10:07:35Z</dcterms:created>
  <dcterms:modified xsi:type="dcterms:W3CDTF">2021-11-17T09:40:23Z</dcterms:modified>
</cp:coreProperties>
</file>